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-114" y="-2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10AA7E-8563-47A9-8323-4E4E65F59542}" type="datetimeFigureOut">
              <a:rPr lang="en-GB" smtClean="0"/>
              <a:t>16/04/2018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4DB47D-4464-4BCF-8FA2-3FF57572FB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9388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F817367-4BEE-488B-A9F8-595F559E9F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8184319-161B-46E9-A078-A16403F406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036D904-E482-4E0A-BEBC-621D78CE0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0FE11-0134-45C5-B9EF-22DF7B88D2AC}" type="datetimeFigureOut">
              <a:rPr lang="en-GB" smtClean="0"/>
              <a:t>16/04/2018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517EE4B-8FAE-478D-8DF9-FB7C0E358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5C6B92A-FEA6-4382-82BA-088E1A266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40FD5-907D-4F27-A407-23D86E3FD2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0157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2F6B6B0-FF2D-477B-B0D3-B470BC80C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3B5EEBE-118D-4907-8062-9A0E724404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225A4F9-42B4-4334-B3A3-E880E2F20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0FE11-0134-45C5-B9EF-22DF7B88D2AC}" type="datetimeFigureOut">
              <a:rPr lang="en-GB" smtClean="0"/>
              <a:t>16/04/2018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F41A250-6256-4CA8-AAEB-B7EBB6431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85BF7F8-9E9A-4503-A2F0-074B1859F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40FD5-907D-4F27-A407-23D86E3FD2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3686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180D0D0-EA35-4F61-8B74-B7B32F3BF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73BEC25-2051-478C-AA58-DBBF24D394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CE69FCA-8F5C-470F-9704-4EAA417A4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0FE11-0134-45C5-B9EF-22DF7B88D2AC}" type="datetimeFigureOut">
              <a:rPr lang="en-GB" smtClean="0"/>
              <a:t>16/04/2018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9673B02-6B98-4982-9A67-38A9B99D3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012D467-4294-42C3-B531-EF94B3EB4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40FD5-907D-4F27-A407-23D86E3FD2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6593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1133FA1-43BE-441A-932A-0937002C3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55941F0-C8B0-4C68-BF17-3ED0452A88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73C6C78-E4D5-4F83-9472-996BCF0DCA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58A1227-83A9-4A84-AFFB-C6D9216F1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0FE11-0134-45C5-B9EF-22DF7B88D2AC}" type="datetimeFigureOut">
              <a:rPr lang="en-GB" smtClean="0"/>
              <a:t>16/04/2018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93826DF-CF3A-4C76-9030-E7AE5DF42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A9BBD3F-9E04-41D8-9223-680C52151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40FD5-907D-4F27-A407-23D86E3FD2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0089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599F313-19A3-4C9B-AC97-2588E09BF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6190753-5297-47B1-B702-E9A7C453A1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8285834-462A-4646-9416-6E88387B16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4C5444D-2307-4A75-A8D4-BAEE231A19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DDCF5A3F-1D8A-4D8F-BD81-17FB6319A3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995FAD82-0836-4754-9300-A59AC51AD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0FE11-0134-45C5-B9EF-22DF7B88D2AC}" type="datetimeFigureOut">
              <a:rPr lang="en-GB" smtClean="0"/>
              <a:t>16/04/2018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912D1999-D86E-4BBE-B307-4BF7DABF6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46611A7F-22B3-4054-856C-F5ACBEBE4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40FD5-907D-4F27-A407-23D86E3FD2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319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DF23B62-66F6-4927-9191-BEADFCD6C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5FAEC2D3-86EA-4623-AE4B-EFB6EC060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0FE11-0134-45C5-B9EF-22DF7B88D2AC}" type="datetimeFigureOut">
              <a:rPr lang="en-GB" smtClean="0"/>
              <a:t>16/04/2018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516C5145-3F5D-4AA3-91FC-43915B490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7B7C2DE8-0532-458B-BF11-397900871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40FD5-907D-4F27-A407-23D86E3FD2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0785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9BB22714-9F9C-4A21-9498-2B6D4328B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0FE11-0134-45C5-B9EF-22DF7B88D2AC}" type="datetimeFigureOut">
              <a:rPr lang="en-GB" smtClean="0"/>
              <a:t>16/04/2018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D43DFD5A-FBD5-4175-AE18-1D429E664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DDB1D10-66A7-43E9-BA25-F997EBF03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40FD5-907D-4F27-A407-23D86E3FD2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8419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748242E-C517-427D-8CD4-9516F79D6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DB22BF3-C1EE-4007-8222-EE014808EB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DFBFE84-CEB6-4216-AF54-CC8F9E8404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1C73C71-D88F-468D-B287-4C59FEE97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0FE11-0134-45C5-B9EF-22DF7B88D2AC}" type="datetimeFigureOut">
              <a:rPr lang="en-GB" smtClean="0"/>
              <a:t>16/04/2018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21A1E6F-8274-4CD9-967A-228B82BD2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07292F9-A187-4C16-A73A-A968B6EF7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40FD5-907D-4F27-A407-23D86E3FD2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6823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7222691-AA07-4FBC-B693-C9EF2A73E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235A8F06-7513-44E6-8425-71E552FD04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CABE631-6073-43E5-BF76-DFE92B88FE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08EFB6F-12BF-40F3-8AAA-1B762829F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0FE11-0134-45C5-B9EF-22DF7B88D2AC}" type="datetimeFigureOut">
              <a:rPr lang="en-GB" smtClean="0"/>
              <a:t>16/04/2018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AF27766-E212-4CBD-8D82-41FFCCA38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8BB0DD9-8054-4785-98CA-3C483BBD2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40FD5-907D-4F27-A407-23D86E3FD2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0407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FDB043C-AED3-4D89-8475-A96F8BABF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490340E-DF71-48DF-AD39-FEFC0BD48D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026F77F-62B4-49C2-B3EA-3DACDCEA0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0FE11-0134-45C5-B9EF-22DF7B88D2AC}" type="datetimeFigureOut">
              <a:rPr lang="en-GB" smtClean="0"/>
              <a:t>16/04/2018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0460AEF-C0AC-4D69-A419-936489DB7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E5EF568-377E-4252-A3C9-B15DAEC10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40FD5-907D-4F27-A407-23D86E3FD2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149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E9012527-80F0-4203-9AB3-297C34F247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D7124DC-56BA-41B6-9D44-BE8278D979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75612B8-B9AE-49AE-847B-F18B96D65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0FE11-0134-45C5-B9EF-22DF7B88D2AC}" type="datetimeFigureOut">
              <a:rPr lang="en-GB" smtClean="0"/>
              <a:t>16/04/2018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C45149E-3B37-4B1F-9D6E-68701BF37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CA63F17-611A-44CA-A883-614E4987C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40FD5-907D-4F27-A407-23D86E3FD2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433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27657F7D-98E5-4999-80AD-7223EF064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23966A7-D339-4C2D-AD81-86883A32C2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EF9EE2B-2C4A-44B4-A973-E47C8FE4BE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F0FE11-0134-45C5-B9EF-22DF7B88D2AC}" type="datetimeFigureOut">
              <a:rPr lang="en-GB" smtClean="0"/>
              <a:t>16/04/2018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BB70CB1-C5FB-44B8-B5DB-3EA7B12D78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E2C98C0-1D8B-4B03-999F-7B02A96EB9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E40FD5-907D-4F27-A407-23D86E3FD2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0482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1001 Free Fonts - Download 38619 Fonts - Google Chrome">
            <a:extLst>
              <a:ext uri="{FF2B5EF4-FFF2-40B4-BE49-F238E27FC236}">
                <a16:creationId xmlns:a16="http://schemas.microsoft.com/office/drawing/2014/main" xmlns="" id="{5CAE12CE-5A07-4C70-893D-755214F2C6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0" t="46739" r="54844" b="37307"/>
          <a:stretch/>
        </p:blipFill>
        <p:spPr>
          <a:xfrm>
            <a:off x="1012757" y="45463"/>
            <a:ext cx="4403367" cy="8741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547F35A-BEB6-427B-AA9F-01618CDF098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7000"/>
                    </a14:imgEffect>
                    <a14:imgEffect>
                      <a14:saturation sat="126000"/>
                    </a14:imgEffect>
                    <a14:imgEffect>
                      <a14:brightnessContrast bright="67000"/>
                    </a14:imgEffect>
                  </a14:imgLayer>
                </a14:imgProps>
              </a:ext>
            </a:extLst>
          </a:blip>
          <a:srcRect l="73453" t="53762" r="3292" b="23239"/>
          <a:stretch/>
        </p:blipFill>
        <p:spPr>
          <a:xfrm>
            <a:off x="903577" y="1623411"/>
            <a:ext cx="10263168" cy="51643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8D79CAA-6965-48B1-8963-F34470405124}"/>
              </a:ext>
            </a:extLst>
          </p:cNvPr>
          <p:cNvSpPr txBox="1"/>
          <p:nvPr/>
        </p:nvSpPr>
        <p:spPr>
          <a:xfrm>
            <a:off x="1307789" y="5918590"/>
            <a:ext cx="2027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Fundamentally disagree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F5F88F2-D440-491D-A6D7-FF703601E39C}"/>
              </a:ext>
            </a:extLst>
          </p:cNvPr>
          <p:cNvSpPr txBox="1"/>
          <p:nvPr/>
        </p:nvSpPr>
        <p:spPr>
          <a:xfrm>
            <a:off x="2628900" y="1747356"/>
            <a:ext cx="1669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Partially disagree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4ECCF53-9F99-4F76-8FD9-E8258597668A}"/>
              </a:ext>
            </a:extLst>
          </p:cNvPr>
          <p:cNvSpPr txBox="1"/>
          <p:nvPr/>
        </p:nvSpPr>
        <p:spPr>
          <a:xfrm>
            <a:off x="5416124" y="629769"/>
            <a:ext cx="1590261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Mixed emotions</a:t>
            </a:r>
          </a:p>
          <a:p>
            <a:r>
              <a:rPr lang="en-GB" sz="1600" dirty="0"/>
              <a:t>Centre ground</a:t>
            </a:r>
          </a:p>
          <a:p>
            <a:r>
              <a:rPr lang="en-GB" sz="1600" dirty="0"/>
              <a:t>Assorted</a:t>
            </a:r>
          </a:p>
          <a:p>
            <a:r>
              <a:rPr lang="en-GB" sz="1600" dirty="0"/>
              <a:t>Conflicted</a:t>
            </a:r>
          </a:p>
          <a:p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36E2FDB-D123-498E-BDFF-7B61362F64AE}"/>
              </a:ext>
            </a:extLst>
          </p:cNvPr>
          <p:cNvSpPr txBox="1"/>
          <p:nvPr/>
        </p:nvSpPr>
        <p:spPr>
          <a:xfrm>
            <a:off x="7427092" y="2024355"/>
            <a:ext cx="2014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Partially agree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DEDFBB5-7A0F-417D-B604-36445FECD690}"/>
              </a:ext>
            </a:extLst>
          </p:cNvPr>
          <p:cNvSpPr txBox="1"/>
          <p:nvPr/>
        </p:nvSpPr>
        <p:spPr>
          <a:xfrm>
            <a:off x="9270836" y="5923077"/>
            <a:ext cx="2014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Fundamentally agree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9A644D35-D447-4772-ADB0-79A99A1A4AA5}"/>
              </a:ext>
            </a:extLst>
          </p:cNvPr>
          <p:cNvSpPr txBox="1"/>
          <p:nvPr/>
        </p:nvSpPr>
        <p:spPr>
          <a:xfrm>
            <a:off x="9768427" y="3612418"/>
            <a:ext cx="201432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Categorically</a:t>
            </a:r>
          </a:p>
          <a:p>
            <a:r>
              <a:rPr lang="en-GB" sz="1600" dirty="0"/>
              <a:t>Wholeheartedly</a:t>
            </a:r>
          </a:p>
          <a:p>
            <a:r>
              <a:rPr lang="en-GB" sz="1600" dirty="0"/>
              <a:t>Categorically</a:t>
            </a:r>
          </a:p>
          <a:p>
            <a:r>
              <a:rPr lang="en-GB" sz="1600" dirty="0"/>
              <a:t>Candidly</a:t>
            </a:r>
          </a:p>
          <a:p>
            <a:r>
              <a:rPr lang="en-GB" sz="1600" dirty="0"/>
              <a:t>Unequivocally</a:t>
            </a:r>
          </a:p>
          <a:p>
            <a:r>
              <a:rPr lang="en-GB" sz="1600" dirty="0"/>
              <a:t>Applaud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A4EC7688-F790-4AB7-8595-42521F7538E8}"/>
              </a:ext>
            </a:extLst>
          </p:cNvPr>
          <p:cNvSpPr txBox="1"/>
          <p:nvPr/>
        </p:nvSpPr>
        <p:spPr>
          <a:xfrm>
            <a:off x="9617515" y="2781421"/>
            <a:ext cx="21548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Definitely</a:t>
            </a:r>
          </a:p>
          <a:p>
            <a:r>
              <a:rPr lang="en-GB" sz="1600" dirty="0"/>
              <a:t>Unreservedly</a:t>
            </a:r>
          </a:p>
          <a:p>
            <a:r>
              <a:rPr lang="en-GB" sz="1600" dirty="0"/>
              <a:t>Absolutely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C65484C9-B513-48B6-872F-FDC1DE9CFAFD}"/>
              </a:ext>
            </a:extLst>
          </p:cNvPr>
          <p:cNvSpPr txBox="1"/>
          <p:nvPr/>
        </p:nvSpPr>
        <p:spPr>
          <a:xfrm>
            <a:off x="898760" y="3420780"/>
            <a:ext cx="20143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In conflict with</a:t>
            </a:r>
          </a:p>
          <a:p>
            <a:r>
              <a:rPr lang="en-GB" sz="1600" dirty="0"/>
              <a:t>Counter</a:t>
            </a:r>
          </a:p>
          <a:p>
            <a:r>
              <a:rPr lang="en-GB" sz="1600" dirty="0"/>
              <a:t>Clash</a:t>
            </a:r>
          </a:p>
          <a:p>
            <a:r>
              <a:rPr lang="en-GB" sz="1600" dirty="0"/>
              <a:t>Object to</a:t>
            </a:r>
          </a:p>
          <a:p>
            <a:r>
              <a:rPr lang="en-GB" sz="1600" dirty="0"/>
              <a:t>Struggle to  understand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C649CF45-B3F1-4B81-A6A4-9F380AEDC9EF}"/>
              </a:ext>
            </a:extLst>
          </p:cNvPr>
          <p:cNvSpPr txBox="1"/>
          <p:nvPr/>
        </p:nvSpPr>
        <p:spPr>
          <a:xfrm>
            <a:off x="9042988" y="1876263"/>
            <a:ext cx="21548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Moderately</a:t>
            </a:r>
          </a:p>
          <a:p>
            <a:r>
              <a:rPr lang="en-GB" sz="1600" dirty="0"/>
              <a:t>Not wholly</a:t>
            </a:r>
          </a:p>
          <a:p>
            <a:r>
              <a:rPr lang="en-GB" sz="1600" dirty="0"/>
              <a:t>To an increasing extent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7FE68FDF-E15C-412A-B06E-35BE3BF7CE16}"/>
              </a:ext>
            </a:extLst>
          </p:cNvPr>
          <p:cNvSpPr txBox="1"/>
          <p:nvPr/>
        </p:nvSpPr>
        <p:spPr>
          <a:xfrm>
            <a:off x="7006385" y="1003997"/>
            <a:ext cx="233523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In part</a:t>
            </a:r>
          </a:p>
          <a:p>
            <a:r>
              <a:rPr lang="en-GB" sz="1600" dirty="0"/>
              <a:t>Divided</a:t>
            </a:r>
          </a:p>
          <a:p>
            <a:r>
              <a:rPr lang="en-GB" sz="1600" dirty="0"/>
              <a:t>To a certain extent</a:t>
            </a:r>
          </a:p>
          <a:p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6438A57D-866C-448B-BC91-19A79BEF1C83}"/>
              </a:ext>
            </a:extLst>
          </p:cNvPr>
          <p:cNvSpPr txBox="1"/>
          <p:nvPr/>
        </p:nvSpPr>
        <p:spPr>
          <a:xfrm>
            <a:off x="3763075" y="1047235"/>
            <a:ext cx="177188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Somewhat</a:t>
            </a:r>
          </a:p>
          <a:p>
            <a:r>
              <a:rPr lang="en-GB" sz="1600" dirty="0"/>
              <a:t>Slightly</a:t>
            </a:r>
          </a:p>
          <a:p>
            <a:r>
              <a:rPr lang="en-GB" sz="1600" dirty="0"/>
              <a:t>Fairly</a:t>
            </a:r>
          </a:p>
          <a:p>
            <a:r>
              <a:rPr lang="en-GB" sz="1600" dirty="0"/>
              <a:t>To an extent</a:t>
            </a:r>
          </a:p>
          <a:p>
            <a:r>
              <a:rPr lang="en-GB" sz="1600" dirty="0"/>
              <a:t>Increasingly</a:t>
            </a:r>
          </a:p>
          <a:p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7A54C1AB-DA95-47EB-BC87-B2136007235F}"/>
              </a:ext>
            </a:extLst>
          </p:cNvPr>
          <p:cNvSpPr txBox="1"/>
          <p:nvPr/>
        </p:nvSpPr>
        <p:spPr>
          <a:xfrm>
            <a:off x="1423075" y="2393687"/>
            <a:ext cx="215482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Considerably</a:t>
            </a:r>
          </a:p>
          <a:p>
            <a:r>
              <a:rPr lang="en-GB" sz="1600" dirty="0"/>
              <a:t>Substantially</a:t>
            </a:r>
          </a:p>
          <a:p>
            <a:r>
              <a:rPr lang="en-GB" sz="1600" dirty="0"/>
              <a:t>Noticeably</a:t>
            </a:r>
          </a:p>
          <a:p>
            <a:r>
              <a:rPr lang="en-GB" sz="1600" dirty="0"/>
              <a:t>Markedly</a:t>
            </a:r>
          </a:p>
          <a:p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77261FE0-37A4-443A-9843-503A62B34793}"/>
              </a:ext>
            </a:extLst>
          </p:cNvPr>
          <p:cNvSpPr txBox="1"/>
          <p:nvPr/>
        </p:nvSpPr>
        <p:spPr>
          <a:xfrm>
            <a:off x="817500" y="5061303"/>
            <a:ext cx="120640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Essentially</a:t>
            </a:r>
          </a:p>
          <a:p>
            <a:r>
              <a:rPr lang="en-GB" sz="1600" dirty="0"/>
              <a:t>Radically</a:t>
            </a:r>
          </a:p>
          <a:p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D95A0C42-4BCF-4096-9864-ABD5D11D7886}"/>
              </a:ext>
            </a:extLst>
          </p:cNvPr>
          <p:cNvSpPr txBox="1"/>
          <p:nvPr/>
        </p:nvSpPr>
        <p:spPr>
          <a:xfrm>
            <a:off x="2804993" y="6142472"/>
            <a:ext cx="68125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u="sng" dirty="0"/>
              <a:t>AGREEOMETER Use the word bank to improve your evaluation (AO4) responses and show engagement with the ideas. </a:t>
            </a:r>
          </a:p>
        </p:txBody>
      </p:sp>
    </p:spTree>
    <p:extLst>
      <p:ext uri="{BB962C8B-B14F-4D97-AF65-F5344CB8AC3E}">
        <p14:creationId xmlns:p14="http://schemas.microsoft.com/office/powerpoint/2010/main" val="25048028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80</Words>
  <Application>Microsoft Office PowerPoint</Application>
  <PresentationFormat>Custom</PresentationFormat>
  <Paragraphs>40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natalie etteridge</dc:creator>
  <cp:lastModifiedBy>NToye</cp:lastModifiedBy>
  <cp:revision>6</cp:revision>
  <dcterms:created xsi:type="dcterms:W3CDTF">2018-04-03T16:39:04Z</dcterms:created>
  <dcterms:modified xsi:type="dcterms:W3CDTF">2018-04-16T08:43:52Z</dcterms:modified>
</cp:coreProperties>
</file>